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</p:sldMasterIdLst>
  <p:sldIdLst>
    <p:sldId id="256" r:id="rId2"/>
    <p:sldId id="260" r:id="rId3"/>
    <p:sldId id="257" r:id="rId4"/>
    <p:sldId id="258" r:id="rId5"/>
    <p:sldId id="259" r:id="rId6"/>
    <p:sldId id="261" r:id="rId7"/>
    <p:sldId id="272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9147C3A8-4370-4441-AB37-0862A858636A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7BC63005-5B10-4E42-B89A-1DC2F5CD2E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2285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7C3A8-4370-4441-AB37-0862A858636A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63005-5B10-4E42-B89A-1DC2F5CD2E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1844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147C3A8-4370-4441-AB37-0862A858636A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BC63005-5B10-4E42-B89A-1DC2F5CD2E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2467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147C3A8-4370-4441-AB37-0862A858636A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BC63005-5B10-4E42-B89A-1DC2F5CD2E9F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33356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147C3A8-4370-4441-AB37-0862A858636A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BC63005-5B10-4E42-B89A-1DC2F5CD2E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74174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7C3A8-4370-4441-AB37-0862A858636A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63005-5B10-4E42-B89A-1DC2F5CD2E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7860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7C3A8-4370-4441-AB37-0862A858636A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63005-5B10-4E42-B89A-1DC2F5CD2E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95017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7C3A8-4370-4441-AB37-0862A858636A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63005-5B10-4E42-B89A-1DC2F5CD2E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28709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147C3A8-4370-4441-AB37-0862A858636A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BC63005-5B10-4E42-B89A-1DC2F5CD2E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5520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7C3A8-4370-4441-AB37-0862A858636A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63005-5B10-4E42-B89A-1DC2F5CD2E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9242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147C3A8-4370-4441-AB37-0862A858636A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BC63005-5B10-4E42-B89A-1DC2F5CD2E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5289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7C3A8-4370-4441-AB37-0862A858636A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63005-5B10-4E42-B89A-1DC2F5CD2E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3606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7C3A8-4370-4441-AB37-0862A858636A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63005-5B10-4E42-B89A-1DC2F5CD2E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8906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7C3A8-4370-4441-AB37-0862A858636A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63005-5B10-4E42-B89A-1DC2F5CD2E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8223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7C3A8-4370-4441-AB37-0862A858636A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63005-5B10-4E42-B89A-1DC2F5CD2E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2565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7C3A8-4370-4441-AB37-0862A858636A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63005-5B10-4E42-B89A-1DC2F5CD2E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8893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7C3A8-4370-4441-AB37-0862A858636A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63005-5B10-4E42-B89A-1DC2F5CD2E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5111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7C3A8-4370-4441-AB37-0862A858636A}" type="datetimeFigureOut">
              <a:rPr lang="pt-BR" smtClean="0"/>
              <a:t>28/02/2022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C63005-5B10-4E42-B89A-1DC2F5CD2E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29069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  <p:sldLayoutId id="214748383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0A865A-7303-4CC0-A642-560052D59B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APRESENTAÇÂO </a:t>
            </a:r>
            <a:br>
              <a:rPr lang="pt-BR" dirty="0"/>
            </a:br>
            <a:r>
              <a:rPr lang="pt-BR" dirty="0"/>
              <a:t>FINAL DOS 3 PROJETOS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6C92019-437B-4B44-AD72-679F1BF209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DESKTOP – TABLET – MOBILE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162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C8A326-5994-4361-BDB0-D05CFAFC9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TABLET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9AB24A4C-7575-43A3-853A-A43BAA4A2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863" y="1561253"/>
            <a:ext cx="6510337" cy="3841856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BE59108-A3A6-4C8A-ABB3-F7B8077D1EB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A galeria se manteve. 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5165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FD4323-6239-411B-A1FA-486644F4B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TABLET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11BF5158-61E4-4C4B-B046-9AB5603F0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863" y="1661815"/>
            <a:ext cx="6510337" cy="3640732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84B7736-BAE8-4929-AD4F-1E6168667DE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just"/>
            <a:r>
              <a:rPr lang="pt-BR" dirty="0"/>
              <a:t>Os produtos  dividiram 3 colunas para somente 2 com um espaçamento um pouco elevado entre eles.</a:t>
            </a:r>
          </a:p>
        </p:txBody>
      </p:sp>
    </p:spTree>
    <p:extLst>
      <p:ext uri="{BB962C8B-B14F-4D97-AF65-F5344CB8AC3E}">
        <p14:creationId xmlns:p14="http://schemas.microsoft.com/office/powerpoint/2010/main" val="311849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CA78CF-CFF1-4AF8-A435-B34C16825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Notícias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BDA93A5C-77ED-4BD5-AEBF-E814809893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863" y="1577025"/>
            <a:ext cx="6510337" cy="3810313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15CE440-BCF4-4113-86A6-4F2D1D27369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just"/>
            <a:r>
              <a:rPr lang="pt-BR" dirty="0"/>
              <a:t>A seção de notícias também ficou idêntica, desta vez resolvi tirar o print do TEXTO para ver como ficou. </a:t>
            </a:r>
          </a:p>
        </p:txBody>
      </p:sp>
    </p:spTree>
    <p:extLst>
      <p:ext uri="{BB962C8B-B14F-4D97-AF65-F5344CB8AC3E}">
        <p14:creationId xmlns:p14="http://schemas.microsoft.com/office/powerpoint/2010/main" val="281386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27F08-8EE1-4EB0-BCFD-11ED1AFEE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FOOTER-</a:t>
            </a:r>
            <a:r>
              <a:rPr lang="pt-BR" dirty="0" err="1"/>
              <a:t>RODApE</a:t>
            </a:r>
            <a:endParaRPr lang="pt-BR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20E40A15-3AE9-4006-BE09-64495E9E32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863" y="2183275"/>
            <a:ext cx="6510337" cy="2597813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229BA92-96CB-41DC-986F-C127C320EDC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Aqui também não sofreu alteração. </a:t>
            </a:r>
          </a:p>
        </p:txBody>
      </p:sp>
    </p:spTree>
    <p:extLst>
      <p:ext uri="{BB962C8B-B14F-4D97-AF65-F5344CB8AC3E}">
        <p14:creationId xmlns:p14="http://schemas.microsoft.com/office/powerpoint/2010/main" val="1231463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620347-B81D-4DE6-8D83-23C33D13E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133" y="2902663"/>
            <a:ext cx="8610600" cy="1293028"/>
          </a:xfrm>
        </p:spPr>
        <p:txBody>
          <a:bodyPr/>
          <a:lstStyle/>
          <a:p>
            <a:pPr algn="ctr"/>
            <a:r>
              <a:rPr lang="pt-BR" b="1" dirty="0"/>
              <a:t>mobile</a:t>
            </a:r>
          </a:p>
        </p:txBody>
      </p:sp>
    </p:spTree>
    <p:extLst>
      <p:ext uri="{BB962C8B-B14F-4D97-AF65-F5344CB8AC3E}">
        <p14:creationId xmlns:p14="http://schemas.microsoft.com/office/powerpoint/2010/main" val="961692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AE48D8-BE19-458F-B451-2386DF6D3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90946"/>
            <a:ext cx="4114800" cy="1600200"/>
          </a:xfrm>
        </p:spPr>
        <p:txBody>
          <a:bodyPr/>
          <a:lstStyle/>
          <a:p>
            <a:r>
              <a:rPr lang="pt-BR" dirty="0"/>
              <a:t>MOBILE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53FAC2D5-24FF-4B68-86E5-9D3CD9A3D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870" y="991046"/>
            <a:ext cx="4096322" cy="498227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AE03C56-A1E1-4B95-A8D5-D17B9D101D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7605" y="1881757"/>
            <a:ext cx="4258290" cy="4785297"/>
          </a:xfrm>
        </p:spPr>
        <p:txBody>
          <a:bodyPr/>
          <a:lstStyle/>
          <a:p>
            <a:pPr algn="just"/>
            <a:r>
              <a:rPr lang="pt-BR" dirty="0"/>
              <a:t>A versão mobile por sua vez, foi a que mais sofreu alteração, confesso que ate agora mesmo após finalizar ainda estou ajustando para deixar tudo perfeito. </a:t>
            </a:r>
          </a:p>
          <a:p>
            <a:endParaRPr lang="pt-BR" dirty="0"/>
          </a:p>
          <a:p>
            <a:pPr algn="just"/>
            <a:r>
              <a:rPr lang="pt-BR" dirty="0"/>
              <a:t>É Possível ver que onde aparecia o telefones. WhatsApp, Bem vindo e redes sociais já não existe mais para versão Tablet. Optei por retirar por ser muito difícil de ajustar a responsividade.</a:t>
            </a:r>
          </a:p>
          <a:p>
            <a:endParaRPr lang="pt-BR" dirty="0"/>
          </a:p>
          <a:p>
            <a:pPr algn="just"/>
            <a:r>
              <a:rPr lang="pt-BR" dirty="0"/>
              <a:t>O Banner continuou como Carrossel e os outros sofreram pequenos ajustes para adequar a responsividade. 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70917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2974C9-46C5-40A2-861C-DBFDA37AF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Notícias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578A433D-C17E-4BFD-8A5A-8E216E6C87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863" y="839802"/>
            <a:ext cx="6510337" cy="52847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9A3ABA7-4DA2-4BF9-A194-45CCCF76A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Optei por manter a parte de notícias como estava, apenas ajustando o tamanho das fontes para se adequar ao mobile.</a:t>
            </a:r>
          </a:p>
        </p:txBody>
      </p:sp>
    </p:spTree>
    <p:extLst>
      <p:ext uri="{BB962C8B-B14F-4D97-AF65-F5344CB8AC3E}">
        <p14:creationId xmlns:p14="http://schemas.microsoft.com/office/powerpoint/2010/main" val="1784958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D831F4-B1AD-4B73-8D06-DA08682BA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RODAE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D5DBC5E0-CC5D-4A86-9C53-2375D59B3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863" y="882387"/>
            <a:ext cx="6510337" cy="519958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4F740AB-BAD9-4B92-A611-920F0B2FD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just"/>
            <a:r>
              <a:rPr lang="pt-BR" dirty="0"/>
              <a:t>Por fim, aqui também ficou como estava, ao observar outros sites pude reparar que a maioria também mantem algumas configurações do </a:t>
            </a:r>
            <a:r>
              <a:rPr lang="pt-BR" dirty="0" err="1"/>
              <a:t>laytout</a:t>
            </a:r>
            <a:r>
              <a:rPr lang="pt-BR" dirty="0"/>
              <a:t> desktop. </a:t>
            </a:r>
          </a:p>
        </p:txBody>
      </p:sp>
    </p:spTree>
    <p:extLst>
      <p:ext uri="{BB962C8B-B14F-4D97-AF65-F5344CB8AC3E}">
        <p14:creationId xmlns:p14="http://schemas.microsoft.com/office/powerpoint/2010/main" val="671174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0880B9-1D39-4F87-A3B4-BA566CF0A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2782486"/>
            <a:ext cx="8610600" cy="1293028"/>
          </a:xfrm>
        </p:spPr>
        <p:txBody>
          <a:bodyPr/>
          <a:lstStyle/>
          <a:p>
            <a:pPr algn="ctr"/>
            <a:r>
              <a:rPr lang="pt-BR" b="1" dirty="0"/>
              <a:t>FIM DO PROJETO</a:t>
            </a:r>
          </a:p>
        </p:txBody>
      </p:sp>
    </p:spTree>
    <p:extLst>
      <p:ext uri="{BB962C8B-B14F-4D97-AF65-F5344CB8AC3E}">
        <p14:creationId xmlns:p14="http://schemas.microsoft.com/office/powerpoint/2010/main" val="2557887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1C6D08-3720-4F5E-93DA-D85B087FA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2466563"/>
            <a:ext cx="8610600" cy="1293028"/>
          </a:xfrm>
        </p:spPr>
        <p:txBody>
          <a:bodyPr/>
          <a:lstStyle/>
          <a:p>
            <a:pPr algn="ctr"/>
            <a:r>
              <a:rPr lang="pt-BR" b="1" dirty="0"/>
              <a:t>desktop</a:t>
            </a:r>
          </a:p>
        </p:txBody>
      </p:sp>
    </p:spTree>
    <p:extLst>
      <p:ext uri="{BB962C8B-B14F-4D97-AF65-F5344CB8AC3E}">
        <p14:creationId xmlns:p14="http://schemas.microsoft.com/office/powerpoint/2010/main" val="506053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5159ED-52FC-4726-9E0F-BB44BB3DF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DESKTOP</a:t>
            </a:r>
            <a:br>
              <a:rPr lang="pt-BR" dirty="0"/>
            </a:b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82DF0C-A8A6-46A2-BE96-396677710CE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just"/>
            <a:r>
              <a:rPr lang="pt-BR" dirty="0"/>
              <a:t>O Layout do Desktop sofreu muitas alterações de seu layout original do </a:t>
            </a:r>
            <a:r>
              <a:rPr lang="pt-BR" dirty="0" err="1"/>
              <a:t>Figma</a:t>
            </a:r>
            <a:r>
              <a:rPr lang="pt-BR" dirty="0"/>
              <a:t> uma de suas principais é o Banner que deixou seu velho natalino para trás e ganhou um carrossel com total de 5 banners.</a:t>
            </a:r>
          </a:p>
          <a:p>
            <a:endParaRPr lang="pt-BR" dirty="0"/>
          </a:p>
          <a:p>
            <a:pPr algn="just"/>
            <a:r>
              <a:rPr lang="pt-BR" dirty="0"/>
              <a:t>O layout Desktop foi praticamente remodelado, mas mantendo as mesmas cores originais do anterior.</a:t>
            </a:r>
          </a:p>
        </p:txBody>
      </p:sp>
      <p:pic>
        <p:nvPicPr>
          <p:cNvPr id="14" name="Espaço Reservado para Conteúdo 13">
            <a:extLst>
              <a:ext uri="{FF2B5EF4-FFF2-40B4-BE49-F238E27FC236}">
                <a16:creationId xmlns:a16="http://schemas.microsoft.com/office/drawing/2014/main" id="{8F5C0A2A-42FC-4B08-960E-766A42AF3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743" y="448716"/>
            <a:ext cx="6510337" cy="3550301"/>
          </a:xfr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E9CD166B-9557-4286-8C67-B36912078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743" y="3914310"/>
            <a:ext cx="6510337" cy="259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26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C83E63-7DA3-46CB-992E-81A93BA14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GALERIA E PRODUTOS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5A15416-87B2-4B11-80CD-056261913B8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just"/>
            <a:r>
              <a:rPr lang="pt-BR" dirty="0"/>
              <a:t>Foi acrescentado um pouco abaixo do banner uma pequena galeria com 3 imagens, das quais ao passar o mouse em cima uma interação é acionada e é possível visualizar um pequeno zoom na </a:t>
            </a:r>
            <a:r>
              <a:rPr lang="pt-BR" dirty="0" err="1"/>
              <a:t>imagaem</a:t>
            </a:r>
            <a:r>
              <a:rPr lang="pt-BR" dirty="0"/>
              <a:t>.</a:t>
            </a:r>
          </a:p>
          <a:p>
            <a:endParaRPr lang="pt-BR" dirty="0"/>
          </a:p>
          <a:p>
            <a:pPr algn="just"/>
            <a:r>
              <a:rPr lang="pt-BR" dirty="0"/>
              <a:t>Os produtos ficaram iguais ao o original do </a:t>
            </a:r>
            <a:r>
              <a:rPr lang="pt-BR" dirty="0" err="1"/>
              <a:t>Figma</a:t>
            </a:r>
            <a:r>
              <a:rPr lang="pt-BR" dirty="0"/>
              <a:t>, alterando somente fonte e a ordem dos produtos.</a:t>
            </a:r>
          </a:p>
          <a:p>
            <a:endParaRPr lang="pt-BR" dirty="0"/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18783EC6-CCB6-485D-AE29-60217A3DF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863" y="1524000"/>
            <a:ext cx="6510337" cy="3797246"/>
          </a:xfrm>
        </p:spPr>
      </p:pic>
    </p:spTree>
    <p:extLst>
      <p:ext uri="{BB962C8B-B14F-4D97-AF65-F5344CB8AC3E}">
        <p14:creationId xmlns:p14="http://schemas.microsoft.com/office/powerpoint/2010/main" val="2158718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AD6864-659F-4AAF-83D9-DFB775AE7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Notícias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51434BD-E502-4367-93DC-24AF3AE98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just"/>
            <a:r>
              <a:rPr lang="pt-BR" dirty="0"/>
              <a:t>A parte de noticias ficou exatamente igual a do </a:t>
            </a:r>
            <a:r>
              <a:rPr lang="pt-BR" dirty="0" err="1"/>
              <a:t>Figma</a:t>
            </a:r>
            <a:r>
              <a:rPr lang="pt-BR" dirty="0"/>
              <a:t>, não há muito o que se falar por aqui, penas apresentei a </a:t>
            </a:r>
            <a:r>
              <a:rPr lang="pt-BR" dirty="0" err="1"/>
              <a:t>imgaem</a:t>
            </a:r>
            <a:r>
              <a:rPr lang="pt-BR" dirty="0"/>
              <a:t>. Em relação ao texto é possível ver uma parte dele no posso print e estará presente nos prints do Tablet e Mobile, não sofreram alteração, </a:t>
            </a:r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C89C360C-27F2-43CA-97FC-6D979EB4B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863" y="1974042"/>
            <a:ext cx="6510337" cy="3948456"/>
          </a:xfrm>
        </p:spPr>
      </p:pic>
    </p:spTree>
    <p:extLst>
      <p:ext uri="{BB962C8B-B14F-4D97-AF65-F5344CB8AC3E}">
        <p14:creationId xmlns:p14="http://schemas.microsoft.com/office/powerpoint/2010/main" val="529628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0F2DF4-9CC4-4F7B-AEBA-1DCEDB1B8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FOOTER - </a:t>
            </a:r>
            <a:r>
              <a:rPr lang="pt-BR" dirty="0" err="1"/>
              <a:t>ROdape</a:t>
            </a: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DED87CA-04A7-47EF-B82A-0F5DB6F2F8D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just"/>
            <a:r>
              <a:rPr lang="pt-BR" dirty="0"/>
              <a:t>Aqui também seguiu os mesmos padrões que o </a:t>
            </a:r>
            <a:r>
              <a:rPr lang="pt-BR" dirty="0" err="1"/>
              <a:t>Figma</a:t>
            </a:r>
            <a:r>
              <a:rPr lang="pt-BR" dirty="0"/>
              <a:t>, apenas algumas alterações nas ordens e acrescentados uns links a mais. </a:t>
            </a:r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976741BE-0BF1-4E71-84D9-324878B26D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863" y="1982393"/>
            <a:ext cx="6510337" cy="3700955"/>
          </a:xfrm>
        </p:spPr>
      </p:pic>
    </p:spTree>
    <p:extLst>
      <p:ext uri="{BB962C8B-B14F-4D97-AF65-F5344CB8AC3E}">
        <p14:creationId xmlns:p14="http://schemas.microsoft.com/office/powerpoint/2010/main" val="3845066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7E121F-429C-40B5-BE61-3683870C7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Tela de login</a:t>
            </a:r>
            <a:br>
              <a:rPr lang="pt-BR" dirty="0"/>
            </a:br>
            <a:r>
              <a:rPr lang="pt-BR" dirty="0"/>
              <a:t>desktop – tablet - MOBILE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21760A59-F1F8-4B66-B13B-50806FB53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17" y="291220"/>
            <a:ext cx="5459287" cy="309448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57E44CA-3262-4570-85EB-F0C8F5767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350434" cy="3094485"/>
          </a:xfrm>
        </p:spPr>
        <p:txBody>
          <a:bodyPr/>
          <a:lstStyle/>
          <a:p>
            <a:r>
              <a:rPr lang="pt-BR" dirty="0"/>
              <a:t>Tela de Login simples.</a:t>
            </a:r>
          </a:p>
          <a:p>
            <a:r>
              <a:rPr lang="pt-BR" dirty="0"/>
              <a:t>Fácil uso.</a:t>
            </a:r>
          </a:p>
          <a:p>
            <a:r>
              <a:rPr lang="pt-BR" dirty="0"/>
              <a:t>Aplicação do CSS e JAVASCRIP</a:t>
            </a:r>
          </a:p>
          <a:p>
            <a:r>
              <a:rPr lang="pt-BR" dirty="0"/>
              <a:t>Botão enviar muda de cor ao passar o mouse em cima. </a:t>
            </a:r>
          </a:p>
          <a:p>
            <a:endParaRPr lang="pt-BR" dirty="0"/>
          </a:p>
          <a:p>
            <a:pPr algn="just"/>
            <a:r>
              <a:rPr lang="pt-BR" dirty="0"/>
              <a:t>A tela de login ficou a mesma para todos os aparelhos com responsividades para ambos.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8591407-6BFE-4E7C-A448-52F724888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17" y="3385705"/>
            <a:ext cx="5459287" cy="309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00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F98243-F913-4940-8D32-55F02E70E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2649444"/>
            <a:ext cx="8610600" cy="1293028"/>
          </a:xfrm>
        </p:spPr>
        <p:txBody>
          <a:bodyPr/>
          <a:lstStyle/>
          <a:p>
            <a:pPr algn="ctr"/>
            <a:r>
              <a:rPr lang="pt-BR" b="1" dirty="0"/>
              <a:t>tablet</a:t>
            </a:r>
          </a:p>
        </p:txBody>
      </p:sp>
    </p:spTree>
    <p:extLst>
      <p:ext uri="{BB962C8B-B14F-4D97-AF65-F5344CB8AC3E}">
        <p14:creationId xmlns:p14="http://schemas.microsoft.com/office/powerpoint/2010/main" val="1526417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99EB10-CFBA-43AE-94B3-E474C8663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TABLET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E4CBBE96-AFEC-4EB0-A56E-6DFEE120C3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863" y="1573112"/>
            <a:ext cx="6510337" cy="3818139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E5A2216-911B-44E4-840E-841EEEDE1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just"/>
            <a:r>
              <a:rPr lang="pt-BR" dirty="0"/>
              <a:t>A Versão do Tablet ficou idêntica ao Desktop, não foi preciso fazer muita alteração. </a:t>
            </a:r>
          </a:p>
          <a:p>
            <a:endParaRPr lang="pt-BR" dirty="0"/>
          </a:p>
          <a:p>
            <a:r>
              <a:rPr lang="pt-BR" dirty="0"/>
              <a:t>Não há muito o que explicar</a:t>
            </a:r>
          </a:p>
        </p:txBody>
      </p:sp>
    </p:spTree>
    <p:extLst>
      <p:ext uri="{BB962C8B-B14F-4D97-AF65-F5344CB8AC3E}">
        <p14:creationId xmlns:p14="http://schemas.microsoft.com/office/powerpoint/2010/main" val="1940951650"/>
      </p:ext>
    </p:extLst>
  </p:cSld>
  <p:clrMapOvr>
    <a:masterClrMapping/>
  </p:clrMapOvr>
</p:sld>
</file>

<file path=ppt/theme/theme1.xml><?xml version="1.0" encoding="utf-8"?>
<a:theme xmlns:a="http://schemas.openxmlformats.org/drawingml/2006/main" name="Trilha de Vapor">
  <a:themeElements>
    <a:clrScheme name="Trilha de Vapor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Trilha de Vapor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ilha de Vapor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TM04033937[[fn=Trilha de Vapor]]</Template>
  <TotalTime>95</TotalTime>
  <Words>467</Words>
  <Application>Microsoft Office PowerPoint</Application>
  <PresentationFormat>Widescreen</PresentationFormat>
  <Paragraphs>47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1" baseType="lpstr">
      <vt:lpstr>Arial</vt:lpstr>
      <vt:lpstr>Century Gothic</vt:lpstr>
      <vt:lpstr>Trilha de Vapor</vt:lpstr>
      <vt:lpstr>APRESENTAÇÂO  FINAL DOS 3 PROJETOS</vt:lpstr>
      <vt:lpstr>desktop</vt:lpstr>
      <vt:lpstr>DESKTOP </vt:lpstr>
      <vt:lpstr>GALERIA E PRODUTOS</vt:lpstr>
      <vt:lpstr>Notícias</vt:lpstr>
      <vt:lpstr>FOOTER - ROdape</vt:lpstr>
      <vt:lpstr>Tela de login desktop – tablet - MOBILE</vt:lpstr>
      <vt:lpstr>tablet</vt:lpstr>
      <vt:lpstr>TABLET</vt:lpstr>
      <vt:lpstr>TABLET</vt:lpstr>
      <vt:lpstr>TABLET</vt:lpstr>
      <vt:lpstr>Notícias</vt:lpstr>
      <vt:lpstr>FOOTER-RODApE</vt:lpstr>
      <vt:lpstr>mobile</vt:lpstr>
      <vt:lpstr>MOBILE</vt:lpstr>
      <vt:lpstr>Notícias</vt:lpstr>
      <vt:lpstr>RODAE</vt:lpstr>
      <vt:lpstr>FIM DO PROJETO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APRESENTAÇÂO  FINAL DOS 3 PROJETOS</dc:title>
  <dc:creator>Jéssica Villarino</dc:creator>
  <cp:lastModifiedBy>Jéssica Villarino</cp:lastModifiedBy>
  <cp:revision>1</cp:revision>
  <dcterms:created xsi:type="dcterms:W3CDTF">2022-02-28T19:33:02Z</dcterms:created>
  <dcterms:modified xsi:type="dcterms:W3CDTF">2022-02-28T21:08:43Z</dcterms:modified>
</cp:coreProperties>
</file>